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82" r:id="rId2"/>
  </p:sldMasterIdLst>
  <p:notesMasterIdLst>
    <p:notesMasterId r:id="rId25"/>
  </p:notesMasterIdLst>
  <p:sldIdLst>
    <p:sldId id="256" r:id="rId3"/>
    <p:sldId id="268" r:id="rId4"/>
    <p:sldId id="257" r:id="rId5"/>
    <p:sldId id="265" r:id="rId6"/>
    <p:sldId id="266" r:id="rId7"/>
    <p:sldId id="258" r:id="rId8"/>
    <p:sldId id="260" r:id="rId9"/>
    <p:sldId id="259" r:id="rId10"/>
    <p:sldId id="267" r:id="rId11"/>
    <p:sldId id="269" r:id="rId12"/>
    <p:sldId id="261" r:id="rId13"/>
    <p:sldId id="276" r:id="rId14"/>
    <p:sldId id="270" r:id="rId15"/>
    <p:sldId id="262" r:id="rId16"/>
    <p:sldId id="263" r:id="rId17"/>
    <p:sldId id="277" r:id="rId18"/>
    <p:sldId id="271" r:id="rId19"/>
    <p:sldId id="273" r:id="rId20"/>
    <p:sldId id="272" r:id="rId21"/>
    <p:sldId id="274" r:id="rId22"/>
    <p:sldId id="275" r:id="rId23"/>
    <p:sldId id="264" r:id="rId24"/>
  </p:sldIdLst>
  <p:sldSz cx="9144000" cy="6858000" type="screen4x3"/>
  <p:notesSz cx="6858000" cy="9144000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A2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3" autoAdjust="0"/>
    <p:restoredTop sz="94684" autoAdjust="0"/>
  </p:normalViewPr>
  <p:slideViewPr>
    <p:cSldViewPr>
      <p:cViewPr>
        <p:scale>
          <a:sx n="75" d="100"/>
          <a:sy n="75" d="100"/>
        </p:scale>
        <p:origin x="-121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60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888A7752-73DE-404C-BA6F-63DEF987950B}" type="datetimeFigureOut">
              <a:rPr lang="en-US" smtClean="0"/>
              <a:pPr/>
              <a:t>1/28/2011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EC00428-765A-4708-ADE2-3AAB557AF1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014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Gill Sans MT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601D3A1-802C-485F-B4D0-4B01A720184E}" type="datetime1">
              <a:rPr lang="en-US" smtClean="0"/>
              <a:t>1/28/2011</a:t>
            </a:fld>
            <a:endParaRPr lang="en-US" sz="1600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Writing plugins &amp; beans for Servoy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4B5ADC2-7248-4799-8E52-477E151C3E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6839D-33EF-4CE6-87B2-70BE3E4FF15B}" type="datetime1">
              <a:rPr lang="en-US" smtClean="0"/>
              <a:t>1/28/2011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Writing plugins &amp; beans for Servoy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0B432-F630-4C96-A65B-3AB15B3D1CD7}" type="datetime1">
              <a:rPr lang="en-US" smtClean="0"/>
              <a:t>1/28/2011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Writing plugins &amp; beans for Servoy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8" name="Shap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12B4F-3938-4419-9A90-B45977BA54B5}" type="datetime1">
              <a:rPr lang="en-US" smtClean="0"/>
              <a:t>1/28/2011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Writing plugins &amp; beans for Servoy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D2B3F88-C3C1-417A-AA12-222ADCAF5E1D}" type="datetime1">
              <a:rPr lang="en-US" smtClean="0"/>
              <a:t>1/28/2011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Writing plugins &amp; beans for Servoy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2F5AA-DC9D-4BE1-98CB-C75221FE0216}" type="datetime1">
              <a:rPr lang="en-US" smtClean="0"/>
              <a:t>1/28/2011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Writing plugins &amp; beans for Servoy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B73F3-649B-44E5-BC26-3D45375048FD}" type="datetime1">
              <a:rPr lang="en-US" smtClean="0"/>
              <a:t>1/28/2011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Writing plugins &amp; beans for Servoy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BDEBA-C696-4C69-86F7-FDD68B423D4D}" type="datetime1">
              <a:rPr lang="en-US" smtClean="0"/>
              <a:t>1/28/2011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Writing plugins &amp; beans for Servoy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54BB0-ADF0-42F2-8189-4CBC13327C18}" type="datetime1">
              <a:rPr lang="en-US" smtClean="0"/>
              <a:t>1/28/2011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Writing plugins &amp; beans for Servoy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F8FAC-04FE-4504-A342-801DAE0F4A6C}" type="datetime1">
              <a:rPr lang="en-US" smtClean="0"/>
              <a:t>1/28/2011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Writing plugins &amp; beans for Servoy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8FCA0-204B-4C12-A821-E135C5395AF3}" type="datetime1">
              <a:rPr lang="en-US" smtClean="0"/>
              <a:t>1/28/2011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Writing plugins &amp; beans for Servoy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BB270FBF-29DB-40DA-9BC2-DF325BE05A9F}" type="datetime1">
              <a:rPr lang="en-US" smtClean="0"/>
              <a:t>1/28/2011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r>
              <a:rPr lang="en-US" sz="1400" smtClean="0">
                <a:solidFill>
                  <a:schemeClr val="tx2"/>
                </a:solidFill>
              </a:rPr>
              <a:t>Writing plugins &amp; beans for Servoy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pPr algn="l"/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 algn="l"/>
              <a:t>‹#›</a:t>
            </a:fld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10" name="Shap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sz="3200" kern="1200">
          <a:solidFill>
            <a:schemeClr val="tx2"/>
          </a:solidFill>
          <a:latin typeface="Gill Sans MT" pitchFamily="34" charset="0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ervoyforge.net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lipse.org/downloads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Writing plugins &amp; beans for </a:t>
            </a:r>
            <a:r>
              <a:rPr lang="en-US" dirty="0" err="1" smtClean="0"/>
              <a:t>Servoy</a:t>
            </a:r>
            <a:endParaRPr lang="en-US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{ A large cup of Java }</a:t>
            </a:r>
            <a:endParaRPr lang="en-US" dirty="0"/>
          </a:p>
        </p:txBody>
      </p:sp>
      <p:pic>
        <p:nvPicPr>
          <p:cNvPr id="1026" name="Picture 2" descr="D:\Perso\ServoyStuff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620688"/>
            <a:ext cx="1493178" cy="1224137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Writing</a:t>
            </a:r>
            <a:r>
              <a:rPr lang="fr-CA" dirty="0" smtClean="0"/>
              <a:t> plugins &amp; </a:t>
            </a:r>
            <a:r>
              <a:rPr lang="fr-CA" dirty="0" err="1" smtClean="0"/>
              <a:t>beans</a:t>
            </a:r>
            <a:r>
              <a:rPr lang="fr-CA" dirty="0" smtClean="0"/>
              <a:t> for </a:t>
            </a:r>
            <a:r>
              <a:rPr lang="fr-CA" dirty="0" err="1" smtClean="0"/>
              <a:t>Servoy</a:t>
            </a:r>
            <a:endParaRPr lang="fr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fr-CA" sz="2400" dirty="0" smtClean="0"/>
              <a:t>Part </a:t>
            </a:r>
            <a:r>
              <a:rPr lang="fr-CA" sz="2400" dirty="0"/>
              <a:t>I</a:t>
            </a:r>
            <a:r>
              <a:rPr lang="fr-CA" sz="2400" dirty="0" smtClean="0"/>
              <a:t>1: Client </a:t>
            </a:r>
            <a:r>
              <a:rPr lang="fr-CA" sz="2400" dirty="0" err="1" smtClean="0"/>
              <a:t>side</a:t>
            </a:r>
            <a:r>
              <a:rPr lang="fr-CA" sz="2400" dirty="0" smtClean="0"/>
              <a:t> plugin</a:t>
            </a:r>
          </a:p>
          <a:p>
            <a:endParaRPr lang="fr-CA" dirty="0"/>
          </a:p>
          <a:p>
            <a:r>
              <a:rPr lang="fr-CA" dirty="0" smtClean="0"/>
              <a:t>{ JavaScript in Java }</a:t>
            </a:r>
            <a:endParaRPr lang="fr-CA" dirty="0"/>
          </a:p>
        </p:txBody>
      </p:sp>
      <p:pic>
        <p:nvPicPr>
          <p:cNvPr id="5" name="Picture 2" descr="D:\Perso\ServoyStuff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48680"/>
            <a:ext cx="740419" cy="607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76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Easy as 1, 2, 3…</a:t>
            </a:r>
            <a:endParaRPr lang="en-US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IClientPlugin</a:t>
            </a:r>
            <a:endParaRPr lang="en-US" dirty="0" smtClean="0"/>
          </a:p>
          <a:p>
            <a:pPr lvl="1"/>
            <a:r>
              <a:rPr lang="en-US" dirty="0" smtClean="0"/>
              <a:t>To tell </a:t>
            </a:r>
            <a:r>
              <a:rPr lang="en-US" dirty="0" err="1" smtClean="0"/>
              <a:t>Servoy</a:t>
            </a:r>
            <a:r>
              <a:rPr lang="en-US" dirty="0" smtClean="0"/>
              <a:t> to load your methods</a:t>
            </a:r>
          </a:p>
          <a:p>
            <a:pPr lvl="1"/>
            <a:endParaRPr lang="en-US" dirty="0" smtClean="0"/>
          </a:p>
          <a:p>
            <a:r>
              <a:rPr lang="en-US" dirty="0" err="1"/>
              <a:t>IScriptObject</a:t>
            </a:r>
            <a:endParaRPr lang="en-US" dirty="0"/>
          </a:p>
          <a:p>
            <a:pPr lvl="1"/>
            <a:r>
              <a:rPr lang="en-US" dirty="0"/>
              <a:t>To wrap methods</a:t>
            </a:r>
          </a:p>
          <a:p>
            <a:pPr lvl="1"/>
            <a:endParaRPr lang="en-US" dirty="0" smtClean="0"/>
          </a:p>
          <a:p>
            <a:r>
              <a:rPr lang="en-US" dirty="0" err="1" smtClean="0"/>
              <a:t>IClientPluginAccess</a:t>
            </a:r>
            <a:endParaRPr lang="en-US" dirty="0" smtClean="0"/>
          </a:p>
          <a:p>
            <a:pPr lvl="1"/>
            <a:r>
              <a:rPr lang="en-US" dirty="0" smtClean="0"/>
              <a:t>To get access to the </a:t>
            </a:r>
            <a:r>
              <a:rPr lang="en-US" dirty="0" err="1" smtClean="0"/>
              <a:t>Servoy</a:t>
            </a:r>
            <a:r>
              <a:rPr lang="en-US" dirty="0" smtClean="0"/>
              <a:t> client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283968" y="6356350"/>
            <a:ext cx="4392488" cy="365760"/>
          </a:xfrm>
        </p:spPr>
        <p:txBody>
          <a:bodyPr/>
          <a:lstStyle/>
          <a:p>
            <a:r>
              <a:rPr lang="en-US" dirty="0" smtClean="0"/>
              <a:t>Writing plugins &amp; beans for </a:t>
            </a:r>
            <a:r>
              <a:rPr lang="en-US" dirty="0" err="1" smtClean="0"/>
              <a:t>Servoy</a:t>
            </a:r>
            <a:endParaRPr lang="en-US" dirty="0"/>
          </a:p>
        </p:txBody>
      </p:sp>
      <p:pic>
        <p:nvPicPr>
          <p:cNvPr id="5" name="Picture 2" descr="D:\Perso\ServoyStuff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48680"/>
            <a:ext cx="740419" cy="607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ooter Placeholder 4"/>
          <p:cNvSpPr txBox="1">
            <a:spLocks/>
          </p:cNvSpPr>
          <p:nvPr/>
        </p:nvSpPr>
        <p:spPr>
          <a:xfrm>
            <a:off x="611560" y="6357620"/>
            <a:ext cx="2304256" cy="36576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Patrick Talbot / </a:t>
            </a:r>
            <a:r>
              <a:rPr lang="en-US" dirty="0" err="1"/>
              <a:t>Servoy</a:t>
            </a:r>
            <a:r>
              <a:rPr lang="en-US" dirty="0"/>
              <a:t> </a:t>
            </a:r>
            <a:r>
              <a:rPr lang="en-US" dirty="0" smtClean="0"/>
              <a:t>Stuff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a client side plugin</a:t>
            </a:r>
            <a:endParaRPr lang="en-US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Wrap an existing functionality</a:t>
            </a:r>
            <a:endParaRPr lang="en-US" dirty="0"/>
          </a:p>
          <a:p>
            <a:r>
              <a:rPr lang="en-US" dirty="0" smtClean="0"/>
              <a:t>Give access to scripting</a:t>
            </a:r>
          </a:p>
          <a:p>
            <a:r>
              <a:rPr lang="en-US" dirty="0" smtClean="0"/>
              <a:t>Add some inline help</a:t>
            </a:r>
          </a:p>
          <a:p>
            <a:endParaRPr lang="en-US" dirty="0" smtClean="0"/>
          </a:p>
          <a:p>
            <a:r>
              <a:rPr lang="en-US" dirty="0" smtClean="0"/>
              <a:t>Hands-on: </a:t>
            </a:r>
            <a:endParaRPr lang="en-US" dirty="0" smtClean="0"/>
          </a:p>
          <a:p>
            <a:pPr lvl="1"/>
            <a:r>
              <a:rPr lang="en-US" dirty="0" smtClean="0"/>
              <a:t>Checksum plugin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283968" y="6356350"/>
            <a:ext cx="4392488" cy="365760"/>
          </a:xfrm>
        </p:spPr>
        <p:txBody>
          <a:bodyPr/>
          <a:lstStyle/>
          <a:p>
            <a:r>
              <a:rPr lang="en-US" dirty="0" smtClean="0"/>
              <a:t>Writing plugins &amp; beans for </a:t>
            </a:r>
            <a:r>
              <a:rPr lang="en-US" dirty="0" err="1" smtClean="0"/>
              <a:t>Servoy</a:t>
            </a:r>
            <a:endParaRPr lang="en-US" dirty="0"/>
          </a:p>
        </p:txBody>
      </p:sp>
      <p:pic>
        <p:nvPicPr>
          <p:cNvPr id="5" name="Picture 2" descr="D:\Perso\ServoyStuff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48680"/>
            <a:ext cx="740419" cy="607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ooter Placeholder 4"/>
          <p:cNvSpPr txBox="1">
            <a:spLocks/>
          </p:cNvSpPr>
          <p:nvPr/>
        </p:nvSpPr>
        <p:spPr>
          <a:xfrm>
            <a:off x="611560" y="6357620"/>
            <a:ext cx="2304256" cy="36576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Patrick Talbot / </a:t>
            </a:r>
            <a:r>
              <a:rPr lang="en-US" dirty="0" err="1"/>
              <a:t>Servoy</a:t>
            </a:r>
            <a:r>
              <a:rPr lang="en-US" dirty="0"/>
              <a:t> </a:t>
            </a:r>
            <a:r>
              <a:rPr lang="en-US" dirty="0" smtClean="0"/>
              <a:t>Stuff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0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Writing</a:t>
            </a:r>
            <a:r>
              <a:rPr lang="fr-CA" dirty="0" smtClean="0"/>
              <a:t> plugins &amp; </a:t>
            </a:r>
            <a:r>
              <a:rPr lang="fr-CA" dirty="0" err="1" smtClean="0"/>
              <a:t>beans</a:t>
            </a:r>
            <a:r>
              <a:rPr lang="fr-CA" dirty="0" smtClean="0"/>
              <a:t> for </a:t>
            </a:r>
            <a:r>
              <a:rPr lang="fr-CA" dirty="0" err="1" smtClean="0"/>
              <a:t>Servoy</a:t>
            </a:r>
            <a:endParaRPr lang="fr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fr-CA" sz="2400" dirty="0" smtClean="0"/>
              <a:t>Part I1I: Server </a:t>
            </a:r>
            <a:r>
              <a:rPr lang="fr-CA" sz="2400" dirty="0" err="1" smtClean="0"/>
              <a:t>side</a:t>
            </a:r>
            <a:r>
              <a:rPr lang="fr-CA" sz="2400" dirty="0" smtClean="0"/>
              <a:t> plugin</a:t>
            </a:r>
          </a:p>
          <a:p>
            <a:endParaRPr lang="fr-CA" dirty="0"/>
          </a:p>
          <a:p>
            <a:r>
              <a:rPr lang="fr-CA" dirty="0" smtClean="0"/>
              <a:t>{ </a:t>
            </a:r>
            <a:r>
              <a:rPr lang="fr-CA" dirty="0" err="1" smtClean="0"/>
              <a:t>Run</a:t>
            </a:r>
            <a:r>
              <a:rPr lang="fr-CA" dirty="0" smtClean="0"/>
              <a:t> Java server </a:t>
            </a:r>
            <a:r>
              <a:rPr lang="fr-CA" dirty="0" err="1" smtClean="0"/>
              <a:t>side</a:t>
            </a:r>
            <a:r>
              <a:rPr lang="fr-CA" dirty="0" smtClean="0"/>
              <a:t> }</a:t>
            </a:r>
            <a:endParaRPr lang="fr-CA" dirty="0"/>
          </a:p>
        </p:txBody>
      </p:sp>
      <p:pic>
        <p:nvPicPr>
          <p:cNvPr id="5" name="Picture 2" descr="D:\Perso\ServoyStuff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48680"/>
            <a:ext cx="740419" cy="607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520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more with these 2</a:t>
            </a:r>
            <a:endParaRPr lang="en-US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IServerPlugin</a:t>
            </a:r>
            <a:endParaRPr lang="en-US" dirty="0" smtClean="0"/>
          </a:p>
          <a:p>
            <a:pPr lvl="1"/>
            <a:r>
              <a:rPr lang="en-US" dirty="0" smtClean="0"/>
              <a:t>Tell </a:t>
            </a:r>
            <a:r>
              <a:rPr lang="en-US" dirty="0" err="1" smtClean="0"/>
              <a:t>Servoy</a:t>
            </a:r>
            <a:r>
              <a:rPr lang="en-US" dirty="0" smtClean="0"/>
              <a:t> that your plugin is a… server plugin</a:t>
            </a:r>
          </a:p>
          <a:p>
            <a:endParaRPr lang="en-US" dirty="0" smtClean="0"/>
          </a:p>
          <a:p>
            <a:r>
              <a:rPr lang="en-US" dirty="0" err="1" smtClean="0"/>
              <a:t>IServerAccess</a:t>
            </a:r>
            <a:endParaRPr lang="en-US" dirty="0" smtClean="0"/>
          </a:p>
          <a:p>
            <a:pPr lvl="1"/>
            <a:r>
              <a:rPr lang="en-US" dirty="0" smtClean="0"/>
              <a:t>Now we’re talking!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211960" y="6356350"/>
            <a:ext cx="4464496" cy="365760"/>
          </a:xfrm>
        </p:spPr>
        <p:txBody>
          <a:bodyPr/>
          <a:lstStyle/>
          <a:p>
            <a:r>
              <a:rPr lang="en-US" dirty="0" smtClean="0"/>
              <a:t>Writing plugins &amp; beans for </a:t>
            </a:r>
            <a:r>
              <a:rPr lang="en-US" dirty="0" err="1" smtClean="0"/>
              <a:t>Servoy</a:t>
            </a:r>
            <a:endParaRPr lang="en-US" dirty="0"/>
          </a:p>
        </p:txBody>
      </p:sp>
      <p:pic>
        <p:nvPicPr>
          <p:cNvPr id="5" name="Picture 2" descr="D:\Perso\ServoyStuff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48680"/>
            <a:ext cx="740419" cy="607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ooter Placeholder 4"/>
          <p:cNvSpPr txBox="1">
            <a:spLocks/>
          </p:cNvSpPr>
          <p:nvPr/>
        </p:nvSpPr>
        <p:spPr>
          <a:xfrm>
            <a:off x="611560" y="6357620"/>
            <a:ext cx="2304256" cy="36576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Patrick Talbot / </a:t>
            </a:r>
            <a:r>
              <a:rPr lang="en-US" dirty="0" err="1"/>
              <a:t>Servoy</a:t>
            </a:r>
            <a:r>
              <a:rPr lang="en-US" dirty="0"/>
              <a:t> </a:t>
            </a:r>
            <a:r>
              <a:rPr lang="en-US" dirty="0" smtClean="0"/>
              <a:t>Stuff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RMI and Servlets</a:t>
            </a:r>
            <a:endParaRPr lang="en-US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Remote</a:t>
            </a:r>
          </a:p>
          <a:p>
            <a:pPr lvl="1"/>
            <a:r>
              <a:rPr lang="en-US" dirty="0" smtClean="0"/>
              <a:t>Interface to Java anywhere</a:t>
            </a:r>
          </a:p>
          <a:p>
            <a:endParaRPr lang="en-US" dirty="0" smtClean="0"/>
          </a:p>
          <a:p>
            <a:r>
              <a:rPr lang="en-US" dirty="0" err="1" smtClean="0"/>
              <a:t>HttpServlet</a:t>
            </a:r>
            <a:endParaRPr lang="en-US" dirty="0" smtClean="0"/>
          </a:p>
          <a:p>
            <a:pPr lvl="1"/>
            <a:r>
              <a:rPr lang="en-US" dirty="0" smtClean="0"/>
              <a:t>Web services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995936" y="6356350"/>
            <a:ext cx="4680520" cy="365760"/>
          </a:xfrm>
        </p:spPr>
        <p:txBody>
          <a:bodyPr/>
          <a:lstStyle/>
          <a:p>
            <a:r>
              <a:rPr lang="en-US" dirty="0" smtClean="0"/>
              <a:t>Writing plugins &amp; beans for </a:t>
            </a:r>
            <a:r>
              <a:rPr lang="en-US" dirty="0" err="1" smtClean="0"/>
              <a:t>Servoy</a:t>
            </a:r>
            <a:endParaRPr lang="en-US" dirty="0"/>
          </a:p>
        </p:txBody>
      </p:sp>
      <p:pic>
        <p:nvPicPr>
          <p:cNvPr id="5" name="Picture 2" descr="D:\Perso\ServoyStuff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48680"/>
            <a:ext cx="740419" cy="607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4"/>
          <p:cNvSpPr txBox="1">
            <a:spLocks/>
          </p:cNvSpPr>
          <p:nvPr/>
        </p:nvSpPr>
        <p:spPr>
          <a:xfrm>
            <a:off x="611560" y="6357620"/>
            <a:ext cx="2304256" cy="36576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Patrick Talbot / </a:t>
            </a:r>
            <a:r>
              <a:rPr lang="en-US" dirty="0" err="1"/>
              <a:t>Servoy</a:t>
            </a:r>
            <a:r>
              <a:rPr lang="en-US" dirty="0"/>
              <a:t> </a:t>
            </a:r>
            <a:r>
              <a:rPr lang="en-US" dirty="0" smtClean="0"/>
              <a:t>Stuff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a server side plugin</a:t>
            </a:r>
            <a:endParaRPr lang="en-US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Wrap </a:t>
            </a:r>
            <a:r>
              <a:rPr lang="en-US" dirty="0" smtClean="0"/>
              <a:t>functionalities</a:t>
            </a:r>
            <a:endParaRPr lang="en-US" dirty="0" smtClean="0"/>
          </a:p>
          <a:p>
            <a:r>
              <a:rPr lang="en-US" dirty="0" smtClean="0"/>
              <a:t>Give properties to </a:t>
            </a:r>
            <a:r>
              <a:rPr lang="en-US" dirty="0" smtClean="0"/>
              <a:t>tweak</a:t>
            </a:r>
            <a:endParaRPr lang="en-US" dirty="0" smtClean="0"/>
          </a:p>
          <a:p>
            <a:r>
              <a:rPr lang="en-US" dirty="0" smtClean="0"/>
              <a:t>Client-server exchanges</a:t>
            </a:r>
          </a:p>
          <a:p>
            <a:endParaRPr lang="en-US" dirty="0" smtClean="0"/>
          </a:p>
          <a:p>
            <a:r>
              <a:rPr lang="en-US" dirty="0" smtClean="0"/>
              <a:t>Hands-on</a:t>
            </a:r>
            <a:endParaRPr lang="en-US" dirty="0" smtClean="0"/>
          </a:p>
          <a:p>
            <a:pPr lvl="1"/>
            <a:r>
              <a:rPr lang="en-US" dirty="0" smtClean="0"/>
              <a:t>Data </a:t>
            </a:r>
            <a:r>
              <a:rPr lang="en-US" dirty="0" err="1" smtClean="0"/>
              <a:t>proxying</a:t>
            </a:r>
            <a:r>
              <a:rPr lang="en-US" dirty="0" smtClean="0"/>
              <a:t> to the client</a:t>
            </a:r>
          </a:p>
          <a:p>
            <a:pPr lvl="1"/>
            <a:r>
              <a:rPr lang="en-US" dirty="0" smtClean="0"/>
              <a:t>File duplication on the server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Threading considerations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995936" y="6356350"/>
            <a:ext cx="4680520" cy="365760"/>
          </a:xfrm>
        </p:spPr>
        <p:txBody>
          <a:bodyPr/>
          <a:lstStyle/>
          <a:p>
            <a:r>
              <a:rPr lang="en-US" dirty="0" smtClean="0"/>
              <a:t>Writing plugins &amp; beans for </a:t>
            </a:r>
            <a:r>
              <a:rPr lang="en-US" dirty="0" err="1" smtClean="0"/>
              <a:t>Servoy</a:t>
            </a:r>
            <a:endParaRPr lang="en-US" dirty="0"/>
          </a:p>
        </p:txBody>
      </p:sp>
      <p:pic>
        <p:nvPicPr>
          <p:cNvPr id="5" name="Picture 2" descr="D:\Perso\ServoyStuff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48680"/>
            <a:ext cx="740419" cy="607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4"/>
          <p:cNvSpPr txBox="1">
            <a:spLocks/>
          </p:cNvSpPr>
          <p:nvPr/>
        </p:nvSpPr>
        <p:spPr>
          <a:xfrm>
            <a:off x="611560" y="6357620"/>
            <a:ext cx="2304256" cy="36576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Patrick Talbot / </a:t>
            </a:r>
            <a:r>
              <a:rPr lang="en-US" dirty="0" err="1"/>
              <a:t>Servoy</a:t>
            </a:r>
            <a:r>
              <a:rPr lang="en-US" dirty="0"/>
              <a:t> </a:t>
            </a:r>
            <a:r>
              <a:rPr lang="en-US" dirty="0" smtClean="0"/>
              <a:t>Stuff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22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Writing</a:t>
            </a:r>
            <a:r>
              <a:rPr lang="fr-CA" dirty="0" smtClean="0"/>
              <a:t> plugins &amp; </a:t>
            </a:r>
            <a:r>
              <a:rPr lang="fr-CA" dirty="0" err="1" smtClean="0"/>
              <a:t>beans</a:t>
            </a:r>
            <a:r>
              <a:rPr lang="fr-CA" dirty="0" smtClean="0"/>
              <a:t> for </a:t>
            </a:r>
            <a:r>
              <a:rPr lang="fr-CA" dirty="0" err="1" smtClean="0"/>
              <a:t>Servoy</a:t>
            </a:r>
            <a:endParaRPr lang="fr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fr-CA" sz="2400" dirty="0" smtClean="0"/>
              <a:t>Part IV: Smart client </a:t>
            </a:r>
            <a:r>
              <a:rPr lang="fr-CA" sz="2400" dirty="0" err="1" smtClean="0"/>
              <a:t>Servoy</a:t>
            </a:r>
            <a:r>
              <a:rPr lang="fr-CA" sz="2400" dirty="0" smtClean="0"/>
              <a:t> </a:t>
            </a:r>
            <a:r>
              <a:rPr lang="fr-CA" sz="2400" dirty="0" err="1" smtClean="0"/>
              <a:t>bean</a:t>
            </a:r>
            <a:endParaRPr lang="fr-CA" sz="2400" dirty="0" smtClean="0"/>
          </a:p>
          <a:p>
            <a:endParaRPr lang="fr-CA" dirty="0"/>
          </a:p>
          <a:p>
            <a:r>
              <a:rPr lang="fr-CA" dirty="0" smtClean="0"/>
              <a:t>{ </a:t>
            </a:r>
            <a:r>
              <a:rPr lang="fr-CA" dirty="0" err="1" smtClean="0"/>
              <a:t>Widget</a:t>
            </a:r>
            <a:r>
              <a:rPr lang="fr-CA" dirty="0" smtClean="0"/>
              <a:t> me </a:t>
            </a:r>
            <a:r>
              <a:rPr lang="fr-CA" dirty="0" err="1" smtClean="0"/>
              <a:t>this</a:t>
            </a:r>
            <a:r>
              <a:rPr lang="fr-CA" dirty="0" smtClean="0"/>
              <a:t>! }</a:t>
            </a:r>
            <a:endParaRPr lang="fr-CA" dirty="0"/>
          </a:p>
        </p:txBody>
      </p:sp>
      <p:pic>
        <p:nvPicPr>
          <p:cNvPr id="5" name="Picture 2" descr="D:\Perso\ServoyStuff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48680"/>
            <a:ext cx="740419" cy="607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587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Servoy</a:t>
            </a:r>
            <a:r>
              <a:rPr lang="en-US" dirty="0" smtClean="0"/>
              <a:t> Aware beans</a:t>
            </a:r>
            <a:endParaRPr lang="en-US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Swing API</a:t>
            </a:r>
          </a:p>
          <a:p>
            <a:endParaRPr lang="en-US" dirty="0" smtClean="0"/>
          </a:p>
          <a:p>
            <a:r>
              <a:rPr lang="en-US" dirty="0" err="1" smtClean="0"/>
              <a:t>IServoyBeanFactory</a:t>
            </a:r>
            <a:endParaRPr lang="en-US" dirty="0" smtClean="0"/>
          </a:p>
          <a:p>
            <a:pPr lvl="1"/>
            <a:r>
              <a:rPr lang="en-US" dirty="0" smtClean="0"/>
              <a:t>To create Swing or Wicket beans</a:t>
            </a:r>
          </a:p>
          <a:p>
            <a:endParaRPr lang="en-US" dirty="0" smtClean="0"/>
          </a:p>
          <a:p>
            <a:r>
              <a:rPr lang="en-US" dirty="0" err="1" smtClean="0"/>
              <a:t>IServoyAwareBean</a:t>
            </a:r>
            <a:endParaRPr lang="en-US" dirty="0" smtClean="0"/>
          </a:p>
          <a:p>
            <a:pPr lvl="1"/>
            <a:r>
              <a:rPr lang="en-US" dirty="0" smtClean="0"/>
              <a:t>The meat of a bean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995936" y="6356350"/>
            <a:ext cx="4680520" cy="365760"/>
          </a:xfrm>
        </p:spPr>
        <p:txBody>
          <a:bodyPr/>
          <a:lstStyle/>
          <a:p>
            <a:r>
              <a:rPr lang="en-US" dirty="0" smtClean="0"/>
              <a:t>Writing plugins &amp; beans for </a:t>
            </a:r>
            <a:r>
              <a:rPr lang="en-US" dirty="0" err="1" smtClean="0"/>
              <a:t>Servoy</a:t>
            </a:r>
            <a:endParaRPr lang="en-US" dirty="0"/>
          </a:p>
        </p:txBody>
      </p:sp>
      <p:pic>
        <p:nvPicPr>
          <p:cNvPr id="5" name="Picture 2" descr="D:\Perso\ServoyStuff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48680"/>
            <a:ext cx="740419" cy="607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4"/>
          <p:cNvSpPr txBox="1">
            <a:spLocks/>
          </p:cNvSpPr>
          <p:nvPr/>
        </p:nvSpPr>
        <p:spPr>
          <a:xfrm>
            <a:off x="611560" y="6357620"/>
            <a:ext cx="2304256" cy="36576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Patrick Talbot / </a:t>
            </a:r>
            <a:r>
              <a:rPr lang="en-US" dirty="0" err="1"/>
              <a:t>Servoy</a:t>
            </a:r>
            <a:r>
              <a:rPr lang="en-US" dirty="0"/>
              <a:t> </a:t>
            </a:r>
            <a:r>
              <a:rPr lang="en-US" dirty="0" smtClean="0"/>
              <a:t>Stuff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53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Writing</a:t>
            </a:r>
            <a:r>
              <a:rPr lang="fr-CA" dirty="0" smtClean="0"/>
              <a:t> plugins &amp; </a:t>
            </a:r>
            <a:r>
              <a:rPr lang="fr-CA" dirty="0" err="1" smtClean="0"/>
              <a:t>beans</a:t>
            </a:r>
            <a:r>
              <a:rPr lang="fr-CA" dirty="0" smtClean="0"/>
              <a:t> for </a:t>
            </a:r>
            <a:r>
              <a:rPr lang="fr-CA" dirty="0" err="1" smtClean="0"/>
              <a:t>Servoy</a:t>
            </a:r>
            <a:endParaRPr lang="fr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fr-CA" sz="2400" dirty="0" smtClean="0"/>
              <a:t>Part V: Web client </a:t>
            </a:r>
            <a:r>
              <a:rPr lang="fr-CA" sz="2400" dirty="0" err="1" smtClean="0"/>
              <a:t>bean</a:t>
            </a:r>
            <a:endParaRPr lang="fr-CA" sz="2400" dirty="0" smtClean="0"/>
          </a:p>
          <a:p>
            <a:endParaRPr lang="fr-CA" dirty="0"/>
          </a:p>
          <a:p>
            <a:r>
              <a:rPr lang="fr-CA" dirty="0" smtClean="0"/>
              <a:t>{ </a:t>
            </a:r>
            <a:r>
              <a:rPr lang="fr-CA" dirty="0" err="1" smtClean="0"/>
              <a:t>Wicked</a:t>
            </a:r>
            <a:r>
              <a:rPr lang="fr-CA" dirty="0" smtClean="0"/>
              <a:t> </a:t>
            </a:r>
            <a:r>
              <a:rPr lang="fr-CA" dirty="0" err="1" smtClean="0"/>
              <a:t>Wicket</a:t>
            </a:r>
            <a:r>
              <a:rPr lang="fr-CA" dirty="0" smtClean="0"/>
              <a:t> </a:t>
            </a:r>
            <a:r>
              <a:rPr lang="fr-CA" dirty="0" err="1" smtClean="0"/>
              <a:t>Widgets</a:t>
            </a:r>
            <a:r>
              <a:rPr lang="fr-CA" dirty="0" smtClean="0"/>
              <a:t> }</a:t>
            </a:r>
            <a:endParaRPr lang="fr-CA" dirty="0"/>
          </a:p>
        </p:txBody>
      </p:sp>
      <p:pic>
        <p:nvPicPr>
          <p:cNvPr id="5" name="Picture 2" descr="D:\Perso\ServoyStuff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48680"/>
            <a:ext cx="740419" cy="607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180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Presentation</a:t>
            </a:r>
            <a:endParaRPr lang="fr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51920" y="6356350"/>
            <a:ext cx="4824536" cy="365760"/>
          </a:xfrm>
        </p:spPr>
        <p:txBody>
          <a:bodyPr/>
          <a:lstStyle/>
          <a:p>
            <a:r>
              <a:rPr lang="en-US" dirty="0" smtClean="0"/>
              <a:t>Writing plugins &amp; beans for </a:t>
            </a:r>
            <a:r>
              <a:rPr lang="en-US" dirty="0" err="1" smtClean="0"/>
              <a:t>Servoy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CA" dirty="0" smtClean="0"/>
          </a:p>
          <a:p>
            <a:endParaRPr lang="fr-CA" dirty="0" smtClean="0"/>
          </a:p>
          <a:p>
            <a:r>
              <a:rPr lang="fr-CA" dirty="0" err="1" smtClean="0"/>
              <a:t>Who</a:t>
            </a:r>
            <a:r>
              <a:rPr lang="fr-CA" dirty="0" smtClean="0"/>
              <a:t> </a:t>
            </a:r>
            <a:r>
              <a:rPr lang="fr-CA" dirty="0" err="1" smtClean="0"/>
              <a:t>am</a:t>
            </a:r>
            <a:r>
              <a:rPr lang="fr-CA" dirty="0" smtClean="0"/>
              <a:t> I?</a:t>
            </a:r>
          </a:p>
          <a:p>
            <a:endParaRPr lang="fr-CA" dirty="0"/>
          </a:p>
          <a:p>
            <a:r>
              <a:rPr lang="fr-CA" dirty="0" err="1" smtClean="0"/>
              <a:t>Who</a:t>
            </a:r>
            <a:r>
              <a:rPr lang="fr-CA" dirty="0" smtClean="0"/>
              <a:t> are </a:t>
            </a:r>
            <a:r>
              <a:rPr lang="fr-CA" dirty="0" err="1" smtClean="0"/>
              <a:t>you</a:t>
            </a:r>
            <a:r>
              <a:rPr lang="fr-CA" dirty="0" smtClean="0"/>
              <a:t>?</a:t>
            </a:r>
          </a:p>
          <a:p>
            <a:endParaRPr lang="fr-CA" dirty="0"/>
          </a:p>
          <a:p>
            <a:r>
              <a:rPr lang="fr-CA" dirty="0" err="1" smtClean="0"/>
              <a:t>What</a:t>
            </a:r>
            <a:r>
              <a:rPr lang="fr-CA" dirty="0" smtClean="0"/>
              <a:t> are </a:t>
            </a:r>
            <a:r>
              <a:rPr lang="fr-CA" dirty="0" err="1" smtClean="0"/>
              <a:t>you</a:t>
            </a:r>
            <a:r>
              <a:rPr lang="fr-CA" dirty="0" smtClean="0"/>
              <a:t> </a:t>
            </a:r>
            <a:r>
              <a:rPr lang="fr-CA" dirty="0" err="1" smtClean="0"/>
              <a:t>looking</a:t>
            </a:r>
            <a:r>
              <a:rPr lang="fr-CA" dirty="0" smtClean="0"/>
              <a:t> for?</a:t>
            </a:r>
            <a:endParaRPr lang="fr-CA" dirty="0"/>
          </a:p>
        </p:txBody>
      </p:sp>
      <p:pic>
        <p:nvPicPr>
          <p:cNvPr id="5" name="Picture 2" descr="D:\Perso\ServoyStuff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48680"/>
            <a:ext cx="740419" cy="607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4"/>
          <p:cNvSpPr txBox="1">
            <a:spLocks/>
          </p:cNvSpPr>
          <p:nvPr/>
        </p:nvSpPr>
        <p:spPr>
          <a:xfrm>
            <a:off x="611560" y="6357620"/>
            <a:ext cx="2304256" cy="36576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/>
              <a:t>Patrick Talbot / </a:t>
            </a:r>
            <a:r>
              <a:rPr lang="en-US" dirty="0" err="1" smtClean="0"/>
              <a:t>Servoy</a:t>
            </a:r>
            <a:r>
              <a:rPr lang="en-US" dirty="0" smtClean="0"/>
              <a:t> Stuff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33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Wicket</a:t>
            </a:r>
            <a:endParaRPr lang="en-US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Web framework – Component oriented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Component / </a:t>
            </a:r>
            <a:r>
              <a:rPr lang="en-US" dirty="0" err="1" smtClean="0"/>
              <a:t>MarkupContainer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IModel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IBehavior</a:t>
            </a:r>
            <a:r>
              <a:rPr lang="en-US" dirty="0" smtClean="0"/>
              <a:t> / </a:t>
            </a:r>
            <a:r>
              <a:rPr lang="en-US" dirty="0" err="1" smtClean="0"/>
              <a:t>AbstractBehavior</a:t>
            </a:r>
            <a:r>
              <a:rPr lang="en-US" dirty="0" smtClean="0"/>
              <a:t> / </a:t>
            </a:r>
            <a:r>
              <a:rPr lang="en-CA" dirty="0" err="1"/>
              <a:t>AbstractAjaxBehavior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995936" y="6356350"/>
            <a:ext cx="4680520" cy="365760"/>
          </a:xfrm>
        </p:spPr>
        <p:txBody>
          <a:bodyPr/>
          <a:lstStyle/>
          <a:p>
            <a:r>
              <a:rPr lang="en-US" dirty="0" smtClean="0"/>
              <a:t>Writing plugins &amp; beans for </a:t>
            </a:r>
            <a:r>
              <a:rPr lang="en-US" dirty="0" err="1" smtClean="0"/>
              <a:t>Servoy</a:t>
            </a:r>
            <a:endParaRPr lang="en-US" dirty="0"/>
          </a:p>
        </p:txBody>
      </p:sp>
      <p:pic>
        <p:nvPicPr>
          <p:cNvPr id="5" name="Picture 2" descr="D:\Perso\ServoyStuff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48680"/>
            <a:ext cx="740419" cy="607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4"/>
          <p:cNvSpPr txBox="1">
            <a:spLocks/>
          </p:cNvSpPr>
          <p:nvPr/>
        </p:nvSpPr>
        <p:spPr>
          <a:xfrm>
            <a:off x="611560" y="6357620"/>
            <a:ext cx="2304256" cy="36576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Patrick Talbot / </a:t>
            </a:r>
            <a:r>
              <a:rPr lang="en-US" dirty="0" err="1"/>
              <a:t>Servoy</a:t>
            </a:r>
            <a:r>
              <a:rPr lang="en-US" dirty="0"/>
              <a:t> </a:t>
            </a:r>
            <a:r>
              <a:rPr lang="en-US" dirty="0" smtClean="0"/>
              <a:t>Stuff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11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Writing</a:t>
            </a:r>
            <a:r>
              <a:rPr lang="fr-CA" dirty="0" smtClean="0"/>
              <a:t> plugins &amp; </a:t>
            </a:r>
            <a:r>
              <a:rPr lang="fr-CA" dirty="0" err="1" smtClean="0"/>
              <a:t>beans</a:t>
            </a:r>
            <a:r>
              <a:rPr lang="fr-CA" dirty="0" smtClean="0"/>
              <a:t> for </a:t>
            </a:r>
            <a:r>
              <a:rPr lang="fr-CA" dirty="0" err="1" smtClean="0"/>
              <a:t>Servoy</a:t>
            </a:r>
            <a:endParaRPr lang="fr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fr-CA" sz="2400" dirty="0" smtClean="0"/>
              <a:t>Part VI: New API</a:t>
            </a:r>
          </a:p>
          <a:p>
            <a:endParaRPr lang="fr-CA" dirty="0"/>
          </a:p>
          <a:p>
            <a:r>
              <a:rPr lang="fr-CA" dirty="0" smtClean="0"/>
              <a:t>{ </a:t>
            </a:r>
            <a:r>
              <a:rPr lang="fr-CA" dirty="0" err="1" smtClean="0"/>
              <a:t>Servoy</a:t>
            </a:r>
            <a:r>
              <a:rPr lang="fr-CA" dirty="0" smtClean="0"/>
              <a:t> 5,x / </a:t>
            </a:r>
            <a:r>
              <a:rPr lang="fr-CA" dirty="0" err="1" smtClean="0"/>
              <a:t>Servoy</a:t>
            </a:r>
            <a:r>
              <a:rPr lang="fr-CA" dirty="0" smtClean="0"/>
              <a:t> 6,x}</a:t>
            </a:r>
            <a:endParaRPr lang="fr-CA" dirty="0"/>
          </a:p>
        </p:txBody>
      </p:sp>
      <p:pic>
        <p:nvPicPr>
          <p:cNvPr id="5" name="Picture 2" descr="D:\Perso\ServoyStuff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48680"/>
            <a:ext cx="740419" cy="607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716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Source your project</a:t>
            </a:r>
            <a:endParaRPr lang="en-US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 </a:t>
            </a:r>
          </a:p>
          <a:p>
            <a:pPr lvl="1"/>
            <a:endParaRPr lang="en-US" dirty="0" smtClean="0">
              <a:hlinkClick r:id="rId3"/>
            </a:endParaRPr>
          </a:p>
          <a:p>
            <a:pPr lvl="1"/>
            <a:r>
              <a:rPr lang="en-US" dirty="0" smtClean="0">
                <a:hlinkClick r:id="rId3"/>
              </a:rPr>
              <a:t>https://www.servoyforge.net/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Project management for free!</a:t>
            </a:r>
          </a:p>
          <a:p>
            <a:r>
              <a:rPr lang="en-US" dirty="0" smtClean="0"/>
              <a:t>SVN hosting for free!</a:t>
            </a:r>
          </a:p>
          <a:p>
            <a:r>
              <a:rPr lang="en-US" dirty="0" smtClean="0"/>
              <a:t>More hands on your project (hopefully)</a:t>
            </a:r>
            <a:endParaRPr lang="en-US" dirty="0"/>
          </a:p>
          <a:p>
            <a:r>
              <a:rPr lang="en-US" dirty="0" smtClean="0"/>
              <a:t>Peer review (at least by me :)</a:t>
            </a:r>
          </a:p>
          <a:p>
            <a:r>
              <a:rPr lang="en-US" dirty="0" smtClean="0"/>
              <a:t>User feedback</a:t>
            </a:r>
          </a:p>
          <a:p>
            <a:endParaRPr lang="en-US" dirty="0" smtClean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995936" y="6356350"/>
            <a:ext cx="4680520" cy="365760"/>
          </a:xfrm>
        </p:spPr>
        <p:txBody>
          <a:bodyPr/>
          <a:lstStyle/>
          <a:p>
            <a:r>
              <a:rPr lang="en-US" dirty="0" smtClean="0"/>
              <a:t>Writing plugins &amp; beans for </a:t>
            </a:r>
            <a:r>
              <a:rPr lang="en-US" dirty="0" err="1" smtClean="0"/>
              <a:t>Servoy</a:t>
            </a:r>
            <a:endParaRPr lang="en-US" dirty="0"/>
          </a:p>
        </p:txBody>
      </p:sp>
      <p:pic>
        <p:nvPicPr>
          <p:cNvPr id="6" name="Picture 2" descr="D:\Perso\ServoyStuff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48680"/>
            <a:ext cx="740419" cy="607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4"/>
          <p:cNvSpPr txBox="1">
            <a:spLocks/>
          </p:cNvSpPr>
          <p:nvPr/>
        </p:nvSpPr>
        <p:spPr>
          <a:xfrm>
            <a:off x="611560" y="6357620"/>
            <a:ext cx="2304256" cy="36576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Patrick Talbot / </a:t>
            </a:r>
            <a:r>
              <a:rPr lang="en-US" dirty="0" err="1"/>
              <a:t>Servoy</a:t>
            </a:r>
            <a:r>
              <a:rPr lang="en-US" dirty="0"/>
              <a:t> </a:t>
            </a:r>
            <a:r>
              <a:rPr lang="en-US" dirty="0" smtClean="0"/>
              <a:t>Stuff</a:t>
            </a:r>
            <a:endParaRPr lang="en-US" dirty="0"/>
          </a:p>
        </p:txBody>
      </p:sp>
      <p:pic>
        <p:nvPicPr>
          <p:cNvPr id="1026" name="Picture 2" descr="D:\Perso\ServoyForge_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556792"/>
            <a:ext cx="2819053" cy="769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for?</a:t>
            </a:r>
            <a:endParaRPr lang="en-US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Extend the scripting environment</a:t>
            </a:r>
          </a:p>
          <a:p>
            <a:r>
              <a:rPr lang="en-US" dirty="0" smtClean="0"/>
              <a:t>Extend the UI</a:t>
            </a:r>
          </a:p>
          <a:p>
            <a:r>
              <a:rPr lang="en-US" dirty="0" smtClean="0"/>
              <a:t>Talk to other applications using low level protocols</a:t>
            </a:r>
          </a:p>
          <a:p>
            <a:r>
              <a:rPr lang="en-US" dirty="0" smtClean="0"/>
              <a:t>Get access to a wide range of Java libraries</a:t>
            </a:r>
          </a:p>
          <a:p>
            <a:r>
              <a:rPr lang="en-US" dirty="0" smtClean="0"/>
              <a:t>Wrap existing beans</a:t>
            </a:r>
          </a:p>
          <a:p>
            <a:r>
              <a:rPr lang="en-US" dirty="0" smtClean="0"/>
              <a:t>Encapsulate critical functions of your apps</a:t>
            </a:r>
          </a:p>
          <a:p>
            <a:r>
              <a:rPr lang="en-US" dirty="0" smtClean="0"/>
              <a:t>Write efficient and multi-thread functionalities</a:t>
            </a:r>
          </a:p>
          <a:p>
            <a:r>
              <a:rPr lang="en-US" dirty="0" smtClean="0"/>
              <a:t>Impress your friend at a cocktail party</a:t>
            </a:r>
          </a:p>
          <a:p>
            <a:r>
              <a:rPr lang="en-US" dirty="0" smtClean="0"/>
              <a:t>Finally understand what Johan is on about…</a:t>
            </a:r>
          </a:p>
          <a:p>
            <a:pPr lvl="2"/>
            <a:r>
              <a:rPr lang="en-US" dirty="0" smtClean="0"/>
              <a:t>… or at least pretend you do!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95936" y="6356350"/>
            <a:ext cx="4680520" cy="365760"/>
          </a:xfrm>
        </p:spPr>
        <p:txBody>
          <a:bodyPr/>
          <a:lstStyle/>
          <a:p>
            <a:r>
              <a:rPr lang="en-US" dirty="0" smtClean="0"/>
              <a:t>Writing plugins &amp; beans for </a:t>
            </a:r>
            <a:r>
              <a:rPr lang="en-US" dirty="0" err="1" smtClean="0"/>
              <a:t>Servoy</a:t>
            </a:r>
            <a:endParaRPr lang="en-US" dirty="0"/>
          </a:p>
        </p:txBody>
      </p:sp>
      <p:pic>
        <p:nvPicPr>
          <p:cNvPr id="2050" name="Picture 2" descr="D:\Perso\ServoyStuff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48680"/>
            <a:ext cx="740419" cy="607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4"/>
          <p:cNvSpPr txBox="1">
            <a:spLocks/>
          </p:cNvSpPr>
          <p:nvPr/>
        </p:nvSpPr>
        <p:spPr>
          <a:xfrm>
            <a:off x="611560" y="6357620"/>
            <a:ext cx="2304256" cy="36576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Patrick Talbot / </a:t>
            </a:r>
            <a:r>
              <a:rPr lang="en-US" dirty="0" err="1"/>
              <a:t>Servoy</a:t>
            </a:r>
            <a:r>
              <a:rPr lang="en-US" dirty="0"/>
              <a:t> </a:t>
            </a:r>
            <a:r>
              <a:rPr lang="en-US" dirty="0" smtClean="0"/>
              <a:t>Stuff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To </a:t>
            </a:r>
            <a:r>
              <a:rPr lang="fr-CA" dirty="0" err="1" smtClean="0"/>
              <a:t>infinity</a:t>
            </a:r>
            <a:r>
              <a:rPr lang="fr-CA" dirty="0" smtClean="0"/>
              <a:t> and </a:t>
            </a:r>
            <a:r>
              <a:rPr lang="fr-CA" dirty="0" err="1" smtClean="0"/>
              <a:t>beyond</a:t>
            </a:r>
            <a:r>
              <a:rPr lang="fr-CA" dirty="0" smtClean="0"/>
              <a:t>?</a:t>
            </a:r>
            <a:endParaRPr lang="fr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5777808" cy="365760"/>
          </a:xfrm>
        </p:spPr>
        <p:txBody>
          <a:bodyPr/>
          <a:lstStyle/>
          <a:p>
            <a:r>
              <a:rPr lang="en-US" dirty="0" smtClean="0"/>
              <a:t>Writing plugins &amp; beans for </a:t>
            </a:r>
            <a:r>
              <a:rPr lang="en-US" dirty="0" err="1" smtClean="0"/>
              <a:t>Servoy</a:t>
            </a:r>
            <a:endParaRPr lang="en-US" dirty="0"/>
          </a:p>
        </p:txBody>
      </p:sp>
      <p:pic>
        <p:nvPicPr>
          <p:cNvPr id="3074" name="Picture 2" descr="D:\Perso\Buzz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238275"/>
            <a:ext cx="4123380" cy="4892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D:\Perso\ServoyStuff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48680"/>
            <a:ext cx="740419" cy="607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ooter Placeholder 4"/>
          <p:cNvSpPr txBox="1">
            <a:spLocks/>
          </p:cNvSpPr>
          <p:nvPr/>
        </p:nvSpPr>
        <p:spPr>
          <a:xfrm>
            <a:off x="611560" y="6357620"/>
            <a:ext cx="2304256" cy="36576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Patrick Talbot / </a:t>
            </a:r>
            <a:r>
              <a:rPr lang="en-US" dirty="0" err="1"/>
              <a:t>Servoy</a:t>
            </a:r>
            <a:r>
              <a:rPr lang="en-US" dirty="0"/>
              <a:t> </a:t>
            </a:r>
            <a:r>
              <a:rPr lang="en-US" dirty="0" smtClean="0"/>
              <a:t>Stuff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88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Writing</a:t>
            </a:r>
            <a:r>
              <a:rPr lang="fr-CA" dirty="0" smtClean="0"/>
              <a:t> plugins &amp; </a:t>
            </a:r>
            <a:r>
              <a:rPr lang="fr-CA" dirty="0" err="1" smtClean="0"/>
              <a:t>beans</a:t>
            </a:r>
            <a:r>
              <a:rPr lang="fr-CA" dirty="0" smtClean="0"/>
              <a:t> for </a:t>
            </a:r>
            <a:r>
              <a:rPr lang="fr-CA" dirty="0" err="1" smtClean="0"/>
              <a:t>Servoy</a:t>
            </a:r>
            <a:endParaRPr lang="fr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fr-CA" sz="2400" dirty="0" smtClean="0"/>
              <a:t>Part 1: Start </a:t>
            </a:r>
            <a:r>
              <a:rPr lang="fr-CA" sz="2400" dirty="0" err="1" smtClean="0"/>
              <a:t>with</a:t>
            </a:r>
            <a:r>
              <a:rPr lang="fr-CA" sz="2400" dirty="0"/>
              <a:t> </a:t>
            </a:r>
            <a:r>
              <a:rPr lang="fr-CA" sz="2400" dirty="0" smtClean="0"/>
              <a:t>the </a:t>
            </a:r>
            <a:r>
              <a:rPr lang="fr-CA" sz="2400" dirty="0" err="1" smtClean="0"/>
              <a:t>beginning</a:t>
            </a:r>
            <a:endParaRPr lang="fr-CA" sz="2400" dirty="0" smtClean="0"/>
          </a:p>
          <a:p>
            <a:endParaRPr lang="fr-CA" dirty="0"/>
          </a:p>
          <a:p>
            <a:r>
              <a:rPr lang="fr-CA" dirty="0" smtClean="0"/>
              <a:t>{ But no ‘Hello World!’ </a:t>
            </a:r>
            <a:r>
              <a:rPr lang="fr-CA" dirty="0" err="1" smtClean="0"/>
              <a:t>here</a:t>
            </a:r>
            <a:r>
              <a:rPr lang="fr-CA" dirty="0" smtClean="0"/>
              <a:t> }</a:t>
            </a:r>
            <a:endParaRPr lang="fr-CA" dirty="0"/>
          </a:p>
        </p:txBody>
      </p:sp>
      <p:pic>
        <p:nvPicPr>
          <p:cNvPr id="5" name="Picture 2" descr="D:\Perso\ServoyStuff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48680"/>
            <a:ext cx="740419" cy="607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828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ready!</a:t>
            </a:r>
            <a:endParaRPr lang="en-US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Setting your development environment</a:t>
            </a:r>
          </a:p>
          <a:p>
            <a:pPr lvl="1"/>
            <a:r>
              <a:rPr lang="en-US" dirty="0" smtClean="0"/>
              <a:t>Eclipse or </a:t>
            </a:r>
            <a:r>
              <a:rPr lang="en-US" dirty="0" err="1" smtClean="0"/>
              <a:t>Servoy</a:t>
            </a:r>
            <a:r>
              <a:rPr lang="en-US" dirty="0" smtClean="0"/>
              <a:t>,  </a:t>
            </a:r>
            <a:r>
              <a:rPr lang="en-US" dirty="0" err="1" smtClean="0"/>
              <a:t>Servoy</a:t>
            </a:r>
            <a:r>
              <a:rPr lang="en-US" dirty="0" smtClean="0"/>
              <a:t> or Eclipse?</a:t>
            </a:r>
          </a:p>
          <a:p>
            <a:pPr marL="274320" lvl="1" indent="0">
              <a:buNone/>
            </a:pPr>
            <a:endParaRPr lang="en-US" dirty="0"/>
          </a:p>
          <a:p>
            <a:r>
              <a:rPr lang="en-US" dirty="0" smtClean="0"/>
              <a:t>Which package to use?</a:t>
            </a:r>
          </a:p>
          <a:p>
            <a:pPr lvl="1"/>
            <a:r>
              <a:rPr lang="en-US" dirty="0">
                <a:hlinkClick r:id="rId3"/>
              </a:rPr>
              <a:t>http://www.eclipse.org/downloads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What else to install?</a:t>
            </a:r>
          </a:p>
          <a:p>
            <a:pPr lvl="1"/>
            <a:r>
              <a:rPr lang="en-US" dirty="0" smtClean="0"/>
              <a:t>SVN plugin (</a:t>
            </a:r>
            <a:r>
              <a:rPr lang="en-US" dirty="0" err="1" smtClean="0"/>
              <a:t>Subclipse</a:t>
            </a:r>
            <a:r>
              <a:rPr lang="en-US" dirty="0" smtClean="0"/>
              <a:t> or Subversive)</a:t>
            </a:r>
          </a:p>
          <a:p>
            <a:pPr lvl="1"/>
            <a:r>
              <a:rPr lang="en-US" dirty="0" err="1" smtClean="0"/>
              <a:t>Servoy</a:t>
            </a:r>
            <a:endParaRPr lang="en-US" dirty="0" smtClean="0"/>
          </a:p>
          <a:p>
            <a:pPr lvl="1"/>
            <a:r>
              <a:rPr lang="en-US" dirty="0" smtClean="0"/>
              <a:t>The sources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5777808" cy="365760"/>
          </a:xfrm>
        </p:spPr>
        <p:txBody>
          <a:bodyPr vert="horz"/>
          <a:lstStyle/>
          <a:p>
            <a:r>
              <a:rPr lang="en-US" dirty="0"/>
              <a:t>Writing plugins &amp; beans for </a:t>
            </a:r>
            <a:r>
              <a:rPr lang="en-US" dirty="0" err="1"/>
              <a:t>Servoy</a:t>
            </a:r>
            <a:endParaRPr lang="en-US" dirty="0"/>
          </a:p>
        </p:txBody>
      </p:sp>
      <p:pic>
        <p:nvPicPr>
          <p:cNvPr id="5" name="Picture 2" descr="D:\Perso\ServoyStuff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48680"/>
            <a:ext cx="740419" cy="607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ooter Placeholder 4"/>
          <p:cNvSpPr txBox="1">
            <a:spLocks/>
          </p:cNvSpPr>
          <p:nvPr/>
        </p:nvSpPr>
        <p:spPr>
          <a:xfrm>
            <a:off x="611560" y="6357620"/>
            <a:ext cx="2304256" cy="36576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Patrick Talbot / </a:t>
            </a:r>
            <a:r>
              <a:rPr lang="en-US" dirty="0" err="1"/>
              <a:t>Servoy</a:t>
            </a:r>
            <a:r>
              <a:rPr lang="en-US" dirty="0"/>
              <a:t> </a:t>
            </a:r>
            <a:r>
              <a:rPr lang="en-US" dirty="0" smtClean="0"/>
              <a:t>Stuff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Plugins </a:t>
            </a:r>
            <a:r>
              <a:rPr lang="en-US" dirty="0" err="1" smtClean="0"/>
              <a:t>vs</a:t>
            </a:r>
            <a:r>
              <a:rPr lang="en-US" dirty="0" smtClean="0"/>
              <a:t> Beans</a:t>
            </a:r>
            <a:endParaRPr lang="en-US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Plugins = scripting</a:t>
            </a:r>
          </a:p>
          <a:p>
            <a:pPr lvl="1"/>
            <a:r>
              <a:rPr lang="en-US" dirty="0" smtClean="0"/>
              <a:t>Client side</a:t>
            </a:r>
          </a:p>
          <a:p>
            <a:pPr lvl="1"/>
            <a:r>
              <a:rPr lang="en-US" dirty="0" smtClean="0"/>
              <a:t>Server side</a:t>
            </a:r>
          </a:p>
          <a:p>
            <a:pPr lvl="1"/>
            <a:r>
              <a:rPr lang="en-US" dirty="0" smtClean="0"/>
              <a:t>Client side + server side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Beans = UI</a:t>
            </a:r>
          </a:p>
          <a:p>
            <a:pPr lvl="1"/>
            <a:r>
              <a:rPr lang="en-US" dirty="0" smtClean="0"/>
              <a:t>Java beans</a:t>
            </a:r>
          </a:p>
          <a:p>
            <a:pPr lvl="1"/>
            <a:r>
              <a:rPr lang="en-US" dirty="0" err="1" smtClean="0"/>
              <a:t>Servoy</a:t>
            </a:r>
            <a:r>
              <a:rPr lang="en-US" dirty="0" smtClean="0"/>
              <a:t>-aware</a:t>
            </a:r>
          </a:p>
          <a:p>
            <a:pPr lvl="1"/>
            <a:r>
              <a:rPr lang="en-US" dirty="0" smtClean="0"/>
              <a:t>Smart and web client</a:t>
            </a:r>
          </a:p>
          <a:p>
            <a:pPr lvl="1"/>
            <a:r>
              <a:rPr lang="en-US" dirty="0" err="1" smtClean="0"/>
              <a:t>Servoy</a:t>
            </a:r>
            <a:r>
              <a:rPr lang="en-US" dirty="0" smtClean="0"/>
              <a:t>-aware + Client side plugin</a:t>
            </a:r>
          </a:p>
          <a:p>
            <a:pPr lvl="1"/>
            <a:r>
              <a:rPr lang="en-US" dirty="0" err="1" smtClean="0"/>
              <a:t>Servoy</a:t>
            </a:r>
            <a:r>
              <a:rPr lang="en-US" dirty="0" smtClean="0"/>
              <a:t>-aware + Client side + server side plugins</a:t>
            </a:r>
          </a:p>
          <a:p>
            <a:pPr lvl="1"/>
            <a:endParaRPr lang="en-US" dirty="0"/>
          </a:p>
          <a:p>
            <a:pPr marL="274320" lvl="1" indent="0">
              <a:buNone/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427984" y="6356350"/>
            <a:ext cx="4248472" cy="365760"/>
          </a:xfrm>
        </p:spPr>
        <p:txBody>
          <a:bodyPr/>
          <a:lstStyle/>
          <a:p>
            <a:r>
              <a:rPr lang="en-US" dirty="0" smtClean="0"/>
              <a:t>Writing plugins &amp; beans for </a:t>
            </a:r>
            <a:r>
              <a:rPr lang="en-US" dirty="0" err="1" smtClean="0"/>
              <a:t>Servoy</a:t>
            </a:r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611560" y="6357620"/>
            <a:ext cx="2304256" cy="36576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Patrick Talbot / </a:t>
            </a:r>
            <a:r>
              <a:rPr lang="en-US" dirty="0" err="1"/>
              <a:t>Servoy</a:t>
            </a:r>
            <a:r>
              <a:rPr lang="en-US" dirty="0"/>
              <a:t> </a:t>
            </a:r>
            <a:r>
              <a:rPr lang="en-US" dirty="0" smtClean="0"/>
              <a:t>Stuff</a:t>
            </a:r>
            <a:endParaRPr lang="en-US" dirty="0"/>
          </a:p>
        </p:txBody>
      </p:sp>
      <p:pic>
        <p:nvPicPr>
          <p:cNvPr id="8" name="Picture 2" descr="D:\Perso\ServoyStuff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48680"/>
            <a:ext cx="740419" cy="607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10 minutes plugin project</a:t>
            </a:r>
            <a:endParaRPr lang="en-US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Starting from NOW!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5777808" cy="365760"/>
          </a:xfrm>
        </p:spPr>
        <p:txBody>
          <a:bodyPr/>
          <a:lstStyle/>
          <a:p>
            <a:r>
              <a:rPr lang="en-US" dirty="0" smtClean="0"/>
              <a:t>Writing plugins &amp; beans for </a:t>
            </a:r>
            <a:r>
              <a:rPr lang="en-US" dirty="0" err="1" smtClean="0"/>
              <a:t>Servoy</a:t>
            </a:r>
            <a:endParaRPr lang="en-US" dirty="0"/>
          </a:p>
        </p:txBody>
      </p:sp>
      <p:pic>
        <p:nvPicPr>
          <p:cNvPr id="6" name="Picture 2" descr="D:\Perso\ServoyStuff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48680"/>
            <a:ext cx="740419" cy="607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4"/>
          <p:cNvSpPr txBox="1">
            <a:spLocks/>
          </p:cNvSpPr>
          <p:nvPr/>
        </p:nvSpPr>
        <p:spPr>
          <a:xfrm>
            <a:off x="611560" y="6357620"/>
            <a:ext cx="2304256" cy="36576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Patrick Talbot / </a:t>
            </a:r>
            <a:r>
              <a:rPr lang="en-US" dirty="0" err="1"/>
              <a:t>Servoy</a:t>
            </a:r>
            <a:r>
              <a:rPr lang="en-US" dirty="0"/>
              <a:t> </a:t>
            </a:r>
            <a:r>
              <a:rPr lang="en-US" dirty="0" smtClean="0"/>
              <a:t>Stuff</a:t>
            </a:r>
            <a:endParaRPr lang="en-US" dirty="0"/>
          </a:p>
        </p:txBody>
      </p:sp>
      <p:pic>
        <p:nvPicPr>
          <p:cNvPr id="2053" name="Picture 5" descr="C:\Users\PAT\AppData\Local\Microsoft\Windows\Temporary Internet Files\Content.IE5\TI0NU05U\MP900309024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4217" y="1340768"/>
            <a:ext cx="3456384" cy="483174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The10 years plugin project</a:t>
            </a:r>
            <a:endParaRPr lang="en-US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Started a long time ago</a:t>
            </a:r>
          </a:p>
          <a:p>
            <a:endParaRPr lang="en-US" dirty="0"/>
          </a:p>
          <a:p>
            <a:r>
              <a:rPr lang="en-US" dirty="0" smtClean="0"/>
              <a:t>Coming soon!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5777808" cy="365760"/>
          </a:xfrm>
        </p:spPr>
        <p:txBody>
          <a:bodyPr/>
          <a:lstStyle/>
          <a:p>
            <a:r>
              <a:rPr lang="en-US" dirty="0" smtClean="0"/>
              <a:t>Writing plugins &amp; beans for </a:t>
            </a:r>
            <a:r>
              <a:rPr lang="en-US" dirty="0" err="1" smtClean="0"/>
              <a:t>Servoy</a:t>
            </a:r>
            <a:endParaRPr lang="en-US" dirty="0"/>
          </a:p>
        </p:txBody>
      </p:sp>
      <p:pic>
        <p:nvPicPr>
          <p:cNvPr id="6" name="Picture 2" descr="D:\Perso\ServoyStuff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48680"/>
            <a:ext cx="740419" cy="607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4"/>
          <p:cNvSpPr txBox="1">
            <a:spLocks/>
          </p:cNvSpPr>
          <p:nvPr/>
        </p:nvSpPr>
        <p:spPr>
          <a:xfrm>
            <a:off x="611560" y="6357620"/>
            <a:ext cx="2304256" cy="36576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Patrick Talbot / </a:t>
            </a:r>
            <a:r>
              <a:rPr lang="en-US" dirty="0" err="1"/>
              <a:t>Servoy</a:t>
            </a:r>
            <a:r>
              <a:rPr lang="en-US" dirty="0"/>
              <a:t> </a:t>
            </a:r>
            <a:r>
              <a:rPr lang="en-US" dirty="0" smtClean="0"/>
              <a:t>Stuff</a:t>
            </a:r>
            <a:endParaRPr lang="en-US" dirty="0"/>
          </a:p>
        </p:txBody>
      </p:sp>
      <p:pic>
        <p:nvPicPr>
          <p:cNvPr id="3076" name="Picture 4" descr="C:\Users\PAT\AppData\Local\Microsoft\Windows\Temporary Internet Files\Content.IE5\ZJ9T7STZ\MP900447696[1]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75"/>
          <a:stretch/>
        </p:blipFill>
        <p:spPr bwMode="auto">
          <a:xfrm>
            <a:off x="5008536" y="1352575"/>
            <a:ext cx="3462065" cy="479968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346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inPres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7663390-1AD8-4488-A23F-16904AB0972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TrainPres</Template>
  <TotalTime>0</TotalTime>
  <Words>662</Words>
  <Application>Microsoft Office PowerPoint</Application>
  <PresentationFormat>On-screen Show (4:3)</PresentationFormat>
  <Paragraphs>203</Paragraphs>
  <Slides>22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TrainPres</vt:lpstr>
      <vt:lpstr>Writing plugins &amp; beans for Servoy</vt:lpstr>
      <vt:lpstr>Presentation</vt:lpstr>
      <vt:lpstr>What for?</vt:lpstr>
      <vt:lpstr>To infinity and beyond?</vt:lpstr>
      <vt:lpstr>Writing plugins &amp; beans for Servoy</vt:lpstr>
      <vt:lpstr>Getting ready!</vt:lpstr>
      <vt:lpstr>Plugins vs Beans</vt:lpstr>
      <vt:lpstr>The 10 minutes plugin project</vt:lpstr>
      <vt:lpstr>The10 years plugin project</vt:lpstr>
      <vt:lpstr>Writing plugins &amp; beans for Servoy</vt:lpstr>
      <vt:lpstr>Easy as 1, 2, 3…</vt:lpstr>
      <vt:lpstr>Writing a client side plugin</vt:lpstr>
      <vt:lpstr>Writing plugins &amp; beans for Servoy</vt:lpstr>
      <vt:lpstr>Do more with these 2</vt:lpstr>
      <vt:lpstr>RMI and Servlets</vt:lpstr>
      <vt:lpstr>Writing a server side plugin</vt:lpstr>
      <vt:lpstr>Writing plugins &amp; beans for Servoy</vt:lpstr>
      <vt:lpstr>Servoy Aware beans</vt:lpstr>
      <vt:lpstr>Writing plugins &amp; beans for Servoy</vt:lpstr>
      <vt:lpstr>Wicket</vt:lpstr>
      <vt:lpstr>Writing plugins &amp; beans for Servoy</vt:lpstr>
      <vt:lpstr>Open Source your project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2011-01-13T05:27:52Z</dcterms:created>
  <dcterms:modified xsi:type="dcterms:W3CDTF">2011-01-29T04:57:19Z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TC101671269990</vt:lpwstr>
  </property>
</Properties>
</file>